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E3C66D46-0588-4678-914C-DD7858BF6013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5F4D6C9-ECFC-4689-A487-493629973C2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356" y="228600"/>
            <a:ext cx="2570415" cy="4267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4134" y="381000"/>
            <a:ext cx="5993642" cy="6070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50" dirty="0" smtClean="0"/>
              <a:t>   Georg Simon Ohm was born in 1787 in Erlangen, Germany. In 1805, Ohm entered the University of Erlangen and received a doctorate. He wrote an elementary geometry book while teaching mathematics at several schools. Ohm began experimental work in a school physics laboratory after he had learned of the discovery of electromagnetism in 1820.</a:t>
            </a:r>
          </a:p>
          <a:p>
            <a:r>
              <a:rPr lang="en-US" sz="1850" dirty="0" smtClean="0"/>
              <a:t>   He was able to define the fundamental relationship between voltage, current, and resistance. What is now known as Ohm's law appeared in his most famous work, a book published in 1827 that gave his complete theory of electricity. </a:t>
            </a:r>
          </a:p>
          <a:p>
            <a:r>
              <a:rPr lang="en-US" sz="1850" dirty="0" smtClean="0"/>
              <a:t>   </a:t>
            </a:r>
            <a:r>
              <a:rPr lang="en-US" sz="1850" dirty="0" smtClean="0">
                <a:solidFill>
                  <a:srgbClr val="FF0000"/>
                </a:solidFill>
              </a:rPr>
              <a:t>The equation I = V/R is known as "Ohm’s Law". </a:t>
            </a:r>
            <a:r>
              <a:rPr lang="en-US" sz="1850" dirty="0" smtClean="0"/>
              <a:t>It states that the amount of steady current through a material is directly proportional to the voltage across the material divided by the electrical resistance of the material. The ohm (R), a unit of electrical resistance, is equal to that of a conductor in which a current (I) of one ampere is produced by a potential of one volt (V) across its terminals. These fundamental relationships represent the true beginning of electrical circuit analysis.</a:t>
            </a:r>
            <a:endParaRPr lang="en-US" sz="1850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6451893"/>
            <a:ext cx="3469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www.absolute.com/library/inventors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45955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13</TotalTime>
  <Words>205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Perspective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dmrogers0</dc:creator>
  <cp:lastModifiedBy>David M Rogers</cp:lastModifiedBy>
  <cp:revision>3</cp:revision>
  <dcterms:created xsi:type="dcterms:W3CDTF">2012-08-24T17:30:03Z</dcterms:created>
  <dcterms:modified xsi:type="dcterms:W3CDTF">2012-08-28T12:05:52Z</dcterms:modified>
</cp:coreProperties>
</file>